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6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Cove Software, LLC		</a:t>
            </a:r>
            <a:r>
              <a:rPr lang="en-US" dirty="0" err="1" smtClean="0"/>
              <a:t>info@covesw.com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mike@covesw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fo@covesw.com" TargetMode="External"/><Relationship Id="rId3" Type="http://schemas.openxmlformats.org/officeDocument/2006/relationships/hyperlink" Target="http://www.covesw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 Software, LLC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2937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Michael Maloney</a:t>
            </a:r>
          </a:p>
          <a:p>
            <a:r>
              <a:rPr lang="en-US" dirty="0" smtClean="0">
                <a:hlinkClick r:id="rId2"/>
              </a:rPr>
              <a:t>mike@covesw.com</a:t>
            </a:r>
            <a:endParaRPr lang="en-US" dirty="0" smtClean="0"/>
          </a:p>
          <a:p>
            <a:r>
              <a:rPr lang="en-US" dirty="0" smtClean="0"/>
              <a:t>410-715-1117</a:t>
            </a:r>
          </a:p>
          <a:p>
            <a:r>
              <a:rPr lang="en-US" dirty="0" smtClean="0"/>
              <a:t>web: </a:t>
            </a:r>
            <a:r>
              <a:rPr lang="en-US" dirty="0" err="1" smtClean="0"/>
              <a:t>www.covesw.com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32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57" y="107576"/>
            <a:ext cx="8617552" cy="1336956"/>
          </a:xfrm>
        </p:spPr>
        <p:txBody>
          <a:bodyPr/>
          <a:lstStyle/>
          <a:p>
            <a:r>
              <a:rPr lang="en-US" dirty="0" smtClean="0"/>
              <a:t>Improved Presentation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cintosh HD:Users:mmaloney:Desktop:Screen Shot 2014-03-02 at 3.08.03 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07" y="1411856"/>
            <a:ext cx="7522487" cy="54134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980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dirty="0" smtClean="0"/>
              <a:t>Improved Properties Panels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 tips &amp; type-checking takes the guess-work out of setting various properties in DECODES and CCP.</a:t>
            </a:r>
            <a:endParaRPr lang="en-US" dirty="0"/>
          </a:p>
        </p:txBody>
      </p:sp>
      <p:pic>
        <p:nvPicPr>
          <p:cNvPr id="4" name="Picture 3" descr="Macintosh HD:Users:mmaloney:Desktop:Screen Shot 2014-05-05 at 7.36.23 AM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33"/>
          <a:stretch/>
        </p:blipFill>
        <p:spPr bwMode="auto">
          <a:xfrm>
            <a:off x="306726" y="2514600"/>
            <a:ext cx="8529392" cy="4343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3659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65821"/>
          </a:xfrm>
        </p:spPr>
        <p:txBody>
          <a:bodyPr>
            <a:normAutofit/>
          </a:bodyPr>
          <a:lstStyle/>
          <a:p>
            <a:r>
              <a:rPr lang="en-US" dirty="0" smtClean="0"/>
              <a:t>Cove offers:</a:t>
            </a:r>
          </a:p>
          <a:p>
            <a:pPr lvl="1"/>
            <a:r>
              <a:rPr lang="en-US" dirty="0" smtClean="0"/>
              <a:t>Maintenance/Support Contracts</a:t>
            </a:r>
          </a:p>
          <a:p>
            <a:pPr lvl="1"/>
            <a:r>
              <a:rPr lang="en-US" dirty="0" smtClean="0"/>
              <a:t>Custom integration &amp; programming</a:t>
            </a:r>
          </a:p>
          <a:p>
            <a:pPr lvl="1"/>
            <a:r>
              <a:rPr lang="en-US" dirty="0" smtClean="0"/>
              <a:t>Training</a:t>
            </a:r>
          </a:p>
          <a:p>
            <a:r>
              <a:rPr lang="en-US" dirty="0" smtClean="0"/>
              <a:t>Cove Software will be around for many years and will grow.</a:t>
            </a:r>
          </a:p>
          <a:p>
            <a:r>
              <a:rPr lang="en-US" dirty="0" err="1" smtClean="0"/>
              <a:t>OpenDCS</a:t>
            </a:r>
            <a:r>
              <a:rPr lang="en-US" dirty="0" smtClean="0"/>
              <a:t> has many new enhancements not available from other vendors.</a:t>
            </a:r>
          </a:p>
          <a:p>
            <a:pPr lvl="1"/>
            <a:r>
              <a:rPr lang="en-US" dirty="0" smtClean="0"/>
              <a:t>Many more features planned over the next year</a:t>
            </a:r>
          </a:p>
          <a:p>
            <a:pPr lvl="1"/>
            <a:r>
              <a:rPr lang="en-US" dirty="0" smtClean="0"/>
              <a:t>Let me know if you would like something added to the product Road Map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49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 Software, LLC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info@covesw.com</a:t>
            </a:r>
            <a:endParaRPr lang="en-US" dirty="0" smtClean="0"/>
          </a:p>
          <a:p>
            <a:pPr lvl="1"/>
            <a:r>
              <a:rPr lang="en-US" dirty="0" smtClean="0"/>
              <a:t>Web: </a:t>
            </a:r>
            <a:r>
              <a:rPr lang="en-US" dirty="0" smtClean="0">
                <a:hlinkClick r:id="rId3"/>
              </a:rPr>
              <a:t>www.covesw.com</a:t>
            </a:r>
            <a:endParaRPr lang="en-US" dirty="0" smtClean="0"/>
          </a:p>
          <a:p>
            <a:pPr lvl="1"/>
            <a:r>
              <a:rPr lang="en-US" dirty="0" smtClean="0"/>
              <a:t>Tel (410) 715-1117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9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 Software, LLC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March, 2012</a:t>
            </a:r>
          </a:p>
          <a:p>
            <a:r>
              <a:rPr lang="en-US" dirty="0" smtClean="0"/>
              <a:t>As of January, 2014, Cove is unencumbered by non-compete agreements.</a:t>
            </a:r>
          </a:p>
          <a:p>
            <a:r>
              <a:rPr lang="en-US" dirty="0" smtClean="0"/>
              <a:t>Seeking to serve DCS Community through:</a:t>
            </a:r>
          </a:p>
          <a:p>
            <a:pPr lvl="1"/>
            <a:r>
              <a:rPr lang="en-US" dirty="0" err="1" smtClean="0"/>
              <a:t>OpenDCS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Custom integration &amp; software development projects</a:t>
            </a:r>
          </a:p>
          <a:p>
            <a:pPr lvl="1"/>
            <a:r>
              <a:rPr lang="en-US" dirty="0" smtClean="0"/>
              <a:t>Collaboration with other vendors on complete systems</a:t>
            </a:r>
          </a:p>
          <a:p>
            <a:pPr lvl="1"/>
            <a:r>
              <a:rPr lang="en-US" dirty="0" smtClean="0"/>
              <a:t>Training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OpenDCS</a:t>
            </a:r>
            <a:r>
              <a:rPr lang="en-US" dirty="0" smtClean="0"/>
              <a:t> 6.0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Released to Corps of Engineers in April, 2014</a:t>
            </a:r>
          </a:p>
          <a:p>
            <a:r>
              <a:rPr lang="en-US" dirty="0" smtClean="0"/>
              <a:t>Full implementation of LRGS, DECODES, Computation Processor, and other Tools</a:t>
            </a:r>
          </a:p>
          <a:p>
            <a:r>
              <a:rPr lang="en-US" dirty="0" smtClean="0"/>
              <a:t>Backwardly Compatible with other releases of LRGS and DECODES</a:t>
            </a:r>
          </a:p>
          <a:p>
            <a:r>
              <a:rPr lang="en-US" dirty="0" smtClean="0"/>
              <a:t>Many new features, and many more planned over the next year.</a:t>
            </a:r>
          </a:p>
          <a:p>
            <a:r>
              <a:rPr lang="en-US" dirty="0" smtClean="0"/>
              <a:t>Goal: Make data reception, decoding, and processing as painless and automatic as 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2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58405"/>
          </a:xfrm>
        </p:spPr>
        <p:txBody>
          <a:bodyPr/>
          <a:lstStyle/>
          <a:p>
            <a:r>
              <a:rPr lang="en-US" dirty="0" err="1" smtClean="0"/>
              <a:t>OpenDCS</a:t>
            </a:r>
            <a:r>
              <a:rPr lang="en-US" dirty="0" smtClean="0"/>
              <a:t> 6.0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LRGS Data Retrieval via </a:t>
            </a:r>
            <a:r>
              <a:rPr lang="en-US" dirty="0"/>
              <a:t>DOMSAT, GOES DRGS (DAMS-NT) GOES-</a:t>
            </a:r>
            <a:r>
              <a:rPr lang="en-US" dirty="0" smtClean="0"/>
              <a:t>LRIT, </a:t>
            </a:r>
            <a:r>
              <a:rPr lang="en-US" dirty="0"/>
              <a:t>Iridium SBD (Short Burst Data), NOAAPORT, and DDS (Network Backup)</a:t>
            </a:r>
            <a:r>
              <a:rPr lang="en-US" dirty="0" smtClean="0"/>
              <a:t>.</a:t>
            </a:r>
          </a:p>
          <a:p>
            <a:r>
              <a:rPr lang="en-US" dirty="0"/>
              <a:t>New DDS (DCP Data Service) version 12 supports specification of GOES self-timed vs. random and other server side data 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DECODES Database can be XML, </a:t>
            </a:r>
            <a:r>
              <a:rPr lang="en-US" dirty="0" err="1" smtClean="0"/>
              <a:t>OpenDCS</a:t>
            </a:r>
            <a:r>
              <a:rPr lang="en-US" dirty="0" smtClean="0"/>
              <a:t> Schema under </a:t>
            </a:r>
            <a:r>
              <a:rPr lang="en-US" dirty="0" err="1" smtClean="0"/>
              <a:t>PostgreSQL</a:t>
            </a:r>
            <a:r>
              <a:rPr lang="en-US" dirty="0" smtClean="0"/>
              <a:t> or Oracle, CWMS/Oracle, or USBR HDB/Oracle</a:t>
            </a:r>
          </a:p>
          <a:p>
            <a:r>
              <a:rPr lang="en-US" dirty="0" smtClean="0"/>
              <a:t>CCP (Computation Processor) compatible with CWMS 2.1, CWMS 3.0, and USBR/HDB</a:t>
            </a:r>
          </a:p>
          <a:p>
            <a:r>
              <a:rPr lang="en-US" dirty="0" smtClean="0"/>
              <a:t>Reworked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4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OpenDCS</a:t>
            </a:r>
            <a:r>
              <a:rPr lang="en-US" dirty="0" smtClean="0"/>
              <a:t> 6.0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04695"/>
          </a:xfrm>
        </p:spPr>
        <p:txBody>
          <a:bodyPr>
            <a:normAutofit/>
          </a:bodyPr>
          <a:lstStyle/>
          <a:p>
            <a:r>
              <a:rPr lang="en-US" dirty="0" smtClean="0"/>
              <a:t>Retrieval/Decoding statistics stored in the database.</a:t>
            </a:r>
          </a:p>
          <a:p>
            <a:pPr lvl="1"/>
            <a:r>
              <a:rPr lang="en-US" dirty="0" smtClean="0"/>
              <a:t>Tools to query by station, time-range, and/or routing spec</a:t>
            </a:r>
          </a:p>
          <a:p>
            <a:r>
              <a:rPr lang="en-US" dirty="0" smtClean="0"/>
              <a:t>Platform specific debug-level allows you to monitor troublesome platforms in greater detail without flooding the log files.</a:t>
            </a:r>
          </a:p>
          <a:p>
            <a:r>
              <a:rPr lang="en-US" dirty="0" smtClean="0"/>
              <a:t>GUI to monitor background processes and display events from them in real-time.</a:t>
            </a:r>
          </a:p>
          <a:p>
            <a:pPr lvl="1"/>
            <a:r>
              <a:rPr lang="en-US" dirty="0" smtClean="0"/>
              <a:t>Computation Processes, Routing Specs, Routing Scheduler,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9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Search Criteria Editor with PDT Access</a:t>
            </a:r>
            <a:endParaRPr lang="en-US" dirty="0"/>
          </a:p>
        </p:txBody>
      </p:sp>
      <p:pic>
        <p:nvPicPr>
          <p:cNvPr id="4" name="Content Placeholder 3" descr="Screen Shot 2014-05-07 at 8.18.15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" r="-1664"/>
          <a:stretch/>
        </p:blipFill>
        <p:spPr>
          <a:xfrm>
            <a:off x="142547" y="1444533"/>
            <a:ext cx="7801152" cy="3596598"/>
          </a:xfrm>
        </p:spPr>
      </p:pic>
      <p:pic>
        <p:nvPicPr>
          <p:cNvPr id="6" name="Picture 5" descr="Screen Shot 2014-05-07 at 8.19.0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129" y="4186625"/>
            <a:ext cx="7302490" cy="256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89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Ease-of-Use Improvements for DECODES Script Editing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Macintosh HD:Users:mmaloney:Desktop:Screen Shot 2014-03-02 at 3.02.19 PM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80"/>
          <a:stretch/>
        </p:blipFill>
        <p:spPr bwMode="auto">
          <a:xfrm>
            <a:off x="453554" y="1444532"/>
            <a:ext cx="8137997" cy="52936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047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6" y="107576"/>
            <a:ext cx="8747139" cy="1336956"/>
          </a:xfrm>
        </p:spPr>
        <p:txBody>
          <a:bodyPr/>
          <a:lstStyle/>
          <a:p>
            <a:r>
              <a:rPr lang="en-US" dirty="0" smtClean="0"/>
              <a:t>New DECODES Functions for CSV and Self-Describing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cintosh HD:Users:mmaloney:Desktop:Screen Shot 2014-05-05 at 7.30.02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83" y="1593441"/>
            <a:ext cx="8501255" cy="5264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669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Database-Resident Routing Spec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121" y="1950065"/>
            <a:ext cx="8420217" cy="4547515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Macintosh HD:Users:mmaloney:Desktop:Screen Shot 2014-05-05 at 7.38.11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73" y="1794396"/>
            <a:ext cx="8764158" cy="47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0009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58</TotalTime>
  <Words>444</Words>
  <Application>Microsoft Macintosh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Breeze</vt:lpstr>
      <vt:lpstr>Cove Software, LLC</vt:lpstr>
      <vt:lpstr>Cove Software, LLC</vt:lpstr>
      <vt:lpstr>OpenDCS 6.0</vt:lpstr>
      <vt:lpstr>OpenDCS 6.0 Features</vt:lpstr>
      <vt:lpstr>More OpenDCS 6.0 Features</vt:lpstr>
      <vt:lpstr>New Search Criteria Editor with PDT Access</vt:lpstr>
      <vt:lpstr>Ease-of-Use Improvements for DECODES Script Editing</vt:lpstr>
      <vt:lpstr>New DECODES Functions for CSV and Self-Describing Data</vt:lpstr>
      <vt:lpstr>New Database-Resident Routing Spec Scheduler</vt:lpstr>
      <vt:lpstr>Improved Presentation Groups</vt:lpstr>
      <vt:lpstr>Improved Properties Panels</vt:lpstr>
      <vt:lpstr>Conclusion</vt:lpstr>
      <vt:lpstr>Contact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 Software, LLC</dc:title>
  <dc:creator>Michael Maloney</dc:creator>
  <cp:lastModifiedBy>Michael Maloney</cp:lastModifiedBy>
  <cp:revision>6</cp:revision>
  <dcterms:created xsi:type="dcterms:W3CDTF">2014-05-07T11:54:59Z</dcterms:created>
  <dcterms:modified xsi:type="dcterms:W3CDTF">2014-05-07T12:53:00Z</dcterms:modified>
</cp:coreProperties>
</file>